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2" r:id="rId3"/>
    <p:sldId id="269" r:id="rId4"/>
    <p:sldId id="303" r:id="rId5"/>
    <p:sldId id="274" r:id="rId6"/>
    <p:sldId id="294" r:id="rId7"/>
    <p:sldId id="290" r:id="rId8"/>
    <p:sldId id="275" r:id="rId9"/>
    <p:sldId id="259" r:id="rId10"/>
    <p:sldId id="279" r:id="rId11"/>
    <p:sldId id="304" r:id="rId12"/>
    <p:sldId id="305" r:id="rId13"/>
    <p:sldId id="306" r:id="rId14"/>
    <p:sldId id="307" r:id="rId15"/>
    <p:sldId id="308" r:id="rId16"/>
    <p:sldId id="311" r:id="rId17"/>
    <p:sldId id="310" r:id="rId18"/>
    <p:sldId id="309" r:id="rId19"/>
    <p:sldId id="276" r:id="rId20"/>
    <p:sldId id="277" r:id="rId21"/>
    <p:sldId id="3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Conseil d’école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LUNDI 4 AVRIL 2022</a:t>
            </a:r>
          </a:p>
        </p:txBody>
      </p:sp>
    </p:spTree>
    <p:extLst>
      <p:ext uri="{BB962C8B-B14F-4D97-AF65-F5344CB8AC3E}">
        <p14:creationId xmlns:p14="http://schemas.microsoft.com/office/powerpoint/2010/main" val="87952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649356"/>
          </a:xfrm>
        </p:spPr>
        <p:txBody>
          <a:bodyPr/>
          <a:lstStyle/>
          <a:p>
            <a:r>
              <a:rPr lang="fr-FR" dirty="0"/>
              <a:t>Vie de classe et projets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1258958"/>
            <a:ext cx="10744200" cy="5201478"/>
          </a:xfrm>
        </p:spPr>
        <p:txBody>
          <a:bodyPr>
            <a:normAutofit fontScale="85000" lnSpcReduction="10000"/>
          </a:bodyPr>
          <a:lstStyle/>
          <a:p>
            <a:pPr marL="1143000" lvl="0" indent="-1143000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r>
              <a:rPr lang="fr-FR" sz="4400" dirty="0"/>
              <a:t>A venir :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4400" dirty="0"/>
              <a:t>Cycle natation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4400" dirty="0"/>
              <a:t>Spectacle « Les Petites Géométries », 5 et 7 avril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4400" dirty="0"/>
              <a:t>Chasse aux œufs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4400" dirty="0"/>
              <a:t>Fête du livre, 20 mai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4400" dirty="0"/>
              <a:t> Rencontre des arts, 21 et 22 mai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4400" dirty="0"/>
              <a:t>Utilisation de la trousse pour les Grands</a:t>
            </a:r>
          </a:p>
          <a:p>
            <a:endParaRPr lang="fr-FR" sz="100" dirty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9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F4E6F-389E-4D4A-BFA1-346B63F9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617"/>
            <a:ext cx="10131425" cy="791183"/>
          </a:xfrm>
        </p:spPr>
        <p:txBody>
          <a:bodyPr/>
          <a:lstStyle/>
          <a:p>
            <a:r>
              <a:rPr lang="fr-FR" dirty="0"/>
              <a:t>BILAN FINANCIER COOPERATIVE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ECDBA-45C5-42A9-92F7-BBEBD4C9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FE7378-946F-4C26-B6CD-CB2E02A41F71}"/>
              </a:ext>
            </a:extLst>
          </p:cNvPr>
          <p:cNvPicPr/>
          <p:nvPr/>
        </p:nvPicPr>
        <p:blipFill rotWithShape="1">
          <a:blip r:embed="rId2"/>
          <a:srcRect l="50100" t="24868" r="1455" b="57672"/>
          <a:stretch/>
        </p:blipFill>
        <p:spPr bwMode="auto">
          <a:xfrm>
            <a:off x="650131" y="1182540"/>
            <a:ext cx="10856068" cy="301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8FA5B7D-2F8D-4031-BB60-C03F4833EC93}"/>
              </a:ext>
            </a:extLst>
          </p:cNvPr>
          <p:cNvPicPr/>
          <p:nvPr/>
        </p:nvPicPr>
        <p:blipFill rotWithShape="1">
          <a:blip r:embed="rId3"/>
          <a:srcRect l="30093" t="32804" r="22784" b="52910"/>
          <a:stretch/>
        </p:blipFill>
        <p:spPr bwMode="auto">
          <a:xfrm>
            <a:off x="650131" y="4560651"/>
            <a:ext cx="10856068" cy="1796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661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ABC74-42BB-4C91-85DF-AA2D39ED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97C8BB-347F-4963-8047-BD3FEC8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082E7D-D6B0-41AC-AE54-14F71C0C5BF0}"/>
              </a:ext>
            </a:extLst>
          </p:cNvPr>
          <p:cNvPicPr/>
          <p:nvPr/>
        </p:nvPicPr>
        <p:blipFill rotWithShape="1">
          <a:blip r:embed="rId2"/>
          <a:srcRect l="29762" t="38095" r="22454" b="37831"/>
          <a:stretch/>
        </p:blipFill>
        <p:spPr bwMode="auto">
          <a:xfrm>
            <a:off x="685800" y="609600"/>
            <a:ext cx="10676106" cy="3252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86865E-E1CD-4468-B8FB-E52F8F6952C7}"/>
              </a:ext>
            </a:extLst>
          </p:cNvPr>
          <p:cNvPicPr/>
          <p:nvPr/>
        </p:nvPicPr>
        <p:blipFill rotWithShape="1">
          <a:blip r:embed="rId3"/>
          <a:srcRect l="29762" t="61376" r="22619" b="27513"/>
          <a:stretch/>
        </p:blipFill>
        <p:spPr bwMode="auto">
          <a:xfrm>
            <a:off x="685800" y="4251036"/>
            <a:ext cx="10676106" cy="1819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79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083A2-21F5-4FFE-975B-558A0624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D2AE-5BD8-4DD0-B912-7422BA7E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FE9B6F-6C76-4955-826E-67C370CCD251}"/>
              </a:ext>
            </a:extLst>
          </p:cNvPr>
          <p:cNvPicPr/>
          <p:nvPr/>
        </p:nvPicPr>
        <p:blipFill rotWithShape="1">
          <a:blip r:embed="rId2"/>
          <a:srcRect l="30258" t="61904" r="22288" b="25662"/>
          <a:stretch/>
        </p:blipFill>
        <p:spPr bwMode="auto">
          <a:xfrm>
            <a:off x="685801" y="1013658"/>
            <a:ext cx="10820398" cy="1507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8095F2-E9BF-4EE1-9F8F-A08ECD924B67}"/>
              </a:ext>
            </a:extLst>
          </p:cNvPr>
          <p:cNvPicPr/>
          <p:nvPr/>
        </p:nvPicPr>
        <p:blipFill rotWithShape="1">
          <a:blip r:embed="rId3"/>
          <a:srcRect l="30093" t="48147" r="22288" b="39154"/>
          <a:stretch/>
        </p:blipFill>
        <p:spPr bwMode="auto">
          <a:xfrm>
            <a:off x="685800" y="3744431"/>
            <a:ext cx="10820397" cy="1507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79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AFE96-01E7-4C6D-B00C-F4CAA507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8A182-6FB8-44C5-B1E9-2F1B5203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0E3A5A-993D-4DA2-933A-4A696C00C837}"/>
              </a:ext>
            </a:extLst>
          </p:cNvPr>
          <p:cNvPicPr/>
          <p:nvPr/>
        </p:nvPicPr>
        <p:blipFill rotWithShape="1">
          <a:blip r:embed="rId2"/>
          <a:srcRect l="29596" t="27778" r="22454" b="8465"/>
          <a:stretch/>
        </p:blipFill>
        <p:spPr bwMode="auto">
          <a:xfrm>
            <a:off x="685801" y="609600"/>
            <a:ext cx="10598284" cy="563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2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F1798-720F-42A0-B3C7-93B756B5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CAFED-B933-4CB0-9C55-D2E4EFBA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1522BD-7082-4AFE-B518-99F88C03B328}"/>
              </a:ext>
            </a:extLst>
          </p:cNvPr>
          <p:cNvPicPr/>
          <p:nvPr/>
        </p:nvPicPr>
        <p:blipFill rotWithShape="1">
          <a:blip r:embed="rId2"/>
          <a:srcRect l="30258" t="34392" r="21958" b="23280"/>
          <a:stretch/>
        </p:blipFill>
        <p:spPr bwMode="auto">
          <a:xfrm>
            <a:off x="685801" y="609600"/>
            <a:ext cx="10820398" cy="5402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534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61D52-696C-4573-BC42-FE51C157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91656-FBF3-428D-A19E-9918BBC8C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8D3121-453C-46FC-8639-9B911DFE061A}"/>
              </a:ext>
            </a:extLst>
          </p:cNvPr>
          <p:cNvPicPr/>
          <p:nvPr/>
        </p:nvPicPr>
        <p:blipFill rotWithShape="1">
          <a:blip r:embed="rId2"/>
          <a:srcRect l="30093" t="31217" r="22122" b="43122"/>
          <a:stretch/>
        </p:blipFill>
        <p:spPr bwMode="auto">
          <a:xfrm>
            <a:off x="685801" y="2065867"/>
            <a:ext cx="10131425" cy="3206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969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27B0A-A430-44D3-AC91-64080036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EF8F5-EF0D-437B-A996-1BEE8423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9CA64E-FB29-4B35-9A13-25A48B9C15C1}"/>
              </a:ext>
            </a:extLst>
          </p:cNvPr>
          <p:cNvPicPr/>
          <p:nvPr/>
        </p:nvPicPr>
        <p:blipFill rotWithShape="1">
          <a:blip r:embed="rId2"/>
          <a:srcRect l="29762" t="74339" r="22454" b="10582"/>
          <a:stretch/>
        </p:blipFill>
        <p:spPr bwMode="auto">
          <a:xfrm>
            <a:off x="544749" y="609600"/>
            <a:ext cx="10961450" cy="2532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8F2FDF-9AEF-4252-9AC6-ECE3849A41B7}"/>
              </a:ext>
            </a:extLst>
          </p:cNvPr>
          <p:cNvPicPr/>
          <p:nvPr/>
        </p:nvPicPr>
        <p:blipFill rotWithShape="1">
          <a:blip r:embed="rId3"/>
          <a:srcRect l="30092" t="49207" r="22288" b="39417"/>
          <a:stretch/>
        </p:blipFill>
        <p:spPr bwMode="auto">
          <a:xfrm>
            <a:off x="615259" y="5325340"/>
            <a:ext cx="10890908" cy="1076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424828-0E06-456C-B3BC-22D840B37741}"/>
              </a:ext>
            </a:extLst>
          </p:cNvPr>
          <p:cNvPicPr/>
          <p:nvPr/>
        </p:nvPicPr>
        <p:blipFill rotWithShape="1">
          <a:blip r:embed="rId4"/>
          <a:srcRect l="29762" t="29365" r="22123" b="55027"/>
          <a:stretch/>
        </p:blipFill>
        <p:spPr bwMode="auto">
          <a:xfrm>
            <a:off x="544749" y="3429000"/>
            <a:ext cx="10890908" cy="1473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255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D2522-258C-426C-AA57-CABF828C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465F0-B44B-46B3-9A39-145EDE0D9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F8AD6B-9609-4F94-99A1-51F43368B879}"/>
              </a:ext>
            </a:extLst>
          </p:cNvPr>
          <p:cNvPicPr/>
          <p:nvPr/>
        </p:nvPicPr>
        <p:blipFill rotWithShape="1">
          <a:blip r:embed="rId2"/>
          <a:srcRect l="29431" t="28571" r="22288" b="15079"/>
          <a:stretch/>
        </p:blipFill>
        <p:spPr bwMode="auto">
          <a:xfrm>
            <a:off x="685801" y="614464"/>
            <a:ext cx="10820398" cy="5633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396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1142999"/>
          </a:xfrm>
        </p:spPr>
        <p:txBody>
          <a:bodyPr/>
          <a:lstStyle/>
          <a:p>
            <a:r>
              <a:rPr lang="fr-FR" dirty="0"/>
              <a:t>BILAN FINANCIER DES VENTES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1546168"/>
            <a:ext cx="10131428" cy="4930832"/>
          </a:xfrm>
        </p:spPr>
        <p:txBody>
          <a:bodyPr>
            <a:normAutofit lnSpcReduction="10000"/>
          </a:bodyPr>
          <a:lstStyle/>
          <a:p>
            <a:endParaRPr lang="fr-FR" sz="4800" b="1" dirty="0"/>
          </a:p>
          <a:p>
            <a:r>
              <a:rPr lang="fr-FR" sz="3600" u="sng" dirty="0"/>
              <a:t>Vente de fromage  1 :</a:t>
            </a:r>
          </a:p>
          <a:p>
            <a:r>
              <a:rPr lang="fr-FR" sz="4800" b="1" dirty="0"/>
              <a:t>Recette 1409 € 22</a:t>
            </a:r>
          </a:p>
          <a:p>
            <a:endParaRPr lang="fr-FR" sz="4800" b="1" dirty="0"/>
          </a:p>
          <a:p>
            <a:r>
              <a:rPr lang="fr-FR" sz="4000" u="sng" dirty="0"/>
              <a:t>Vente de fromage  2 :</a:t>
            </a:r>
            <a:endParaRPr lang="fr-FR" sz="3800" u="sng" dirty="0"/>
          </a:p>
          <a:p>
            <a:r>
              <a:rPr lang="fr-FR" sz="4800" b="1" dirty="0"/>
              <a:t>Recette : 632 € 71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0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3DCF9-F3EE-4D6E-B40E-53FDEE75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MEMBRES Excusés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5EF5F6-7BD8-4784-A4E7-6CCCBC0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Mme Magali BERGER SAUNIER, Inspectrice de l’Education nationale</a:t>
            </a:r>
          </a:p>
          <a:p>
            <a:r>
              <a:rPr lang="fr-FR" dirty="0"/>
              <a:t>Mmes KOCH, RISS et M. TURCONI, parents d’élève</a:t>
            </a:r>
          </a:p>
          <a:p>
            <a:r>
              <a:rPr lang="fr-FR" dirty="0"/>
              <a:t>Mme DANJEAN, Directrice du périscolaire Planète Récré</a:t>
            </a:r>
          </a:p>
        </p:txBody>
      </p:sp>
    </p:spTree>
    <p:extLst>
      <p:ext uri="{BB962C8B-B14F-4D97-AF65-F5344CB8AC3E}">
        <p14:creationId xmlns:p14="http://schemas.microsoft.com/office/powerpoint/2010/main" val="155597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6DE87C-5B36-411E-B2CE-00D1D6A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33006"/>
            <a:ext cx="10131428" cy="40581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Proposition vente objet personnalisé :</a:t>
            </a:r>
          </a:p>
          <a:p>
            <a:r>
              <a:rPr lang="fr-FR" sz="3600" dirty="0"/>
              <a:t>	Torchon de cuisine sur le thème du « Petit Chaperon rouge 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Personnalisé avec les dessins de tous les élèves de l’école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  <a:p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1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A59A0-26AF-47CD-93FF-6DE69AB8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96983"/>
          </a:xfrm>
        </p:spPr>
        <p:txBody>
          <a:bodyPr/>
          <a:lstStyle/>
          <a:p>
            <a:r>
              <a:rPr lang="fr-FR" dirty="0"/>
              <a:t>LES PARENTS ONT LA PAROLE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19AE28-3E5C-4C94-9C97-B2D406CB1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Photo de classe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600" dirty="0"/>
              <a:t>Avril / mai en fonction de la météo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Inscription CP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600" dirty="0"/>
              <a:t>Toutes les informations sur le blog pour prise de rendez-vous avec les directeurs des 2 groupes scolaires : Oliviers et Paul FUCHS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Activités sportives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Parking rue </a:t>
            </a:r>
            <a:r>
              <a:rPr lang="fr-FR" sz="2800"/>
              <a:t>de Riquewihr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30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781396"/>
            <a:ext cx="10725150" cy="58022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APPROBATION DU PROCÈS VERBAL DU DERNIER CONSEIL D’ÉCOLE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INVESTISSEMENTS ET TRAVAUX MAIRIE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VIE DE CLASSE ET PROJETS A VENIR</a:t>
            </a:r>
            <a:endParaRPr lang="fr-FR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ACTIONS ET VENTES : bilan financier et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LES PARENTS ONT LA PAROLE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0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B33B3-45C3-419D-8C6C-F643838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97924"/>
          </a:xfrm>
        </p:spPr>
        <p:txBody>
          <a:bodyPr/>
          <a:lstStyle/>
          <a:p>
            <a:r>
              <a:rPr lang="fr-FR" dirty="0"/>
              <a:t>INVESTISSEMENTS ET TRAVAUX MAIRIE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46918F-1335-4F44-BE18-C25844A6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Dotation mairie</a:t>
            </a:r>
          </a:p>
          <a:p>
            <a:pPr lvl="1"/>
            <a:r>
              <a:rPr lang="fr-FR" sz="3600" dirty="0"/>
              <a:t>Nouveau photocopieur couleur</a:t>
            </a:r>
          </a:p>
          <a:p>
            <a:pPr lvl="1"/>
            <a:r>
              <a:rPr lang="fr-FR" sz="3600" dirty="0"/>
              <a:t>Capteur de CO2 dans chaque classe</a:t>
            </a:r>
          </a:p>
        </p:txBody>
      </p:sp>
    </p:spTree>
    <p:extLst>
      <p:ext uri="{BB962C8B-B14F-4D97-AF65-F5344CB8AC3E}">
        <p14:creationId xmlns:p14="http://schemas.microsoft.com/office/powerpoint/2010/main" val="175342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565268"/>
            <a:ext cx="10131427" cy="1387150"/>
          </a:xfrm>
        </p:spPr>
        <p:txBody>
          <a:bodyPr/>
          <a:lstStyle/>
          <a:p>
            <a:r>
              <a:rPr lang="fr-FR" sz="4000" dirty="0"/>
              <a:t>INVESTISSEMENTS ET TRAVAUX MAIRIE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2" y="1952418"/>
            <a:ext cx="10131428" cy="410244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Téléphone portable pour la direction : 120 € + abonnement 24 €/an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Albums BCD : 300 €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Matériel sportif 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400" dirty="0"/>
              <a:t>Tapis saut en longueur : 250 €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400" dirty="0"/>
              <a:t>Jeux de lancer : 350 €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400" dirty="0"/>
              <a:t>Cible de </a:t>
            </a:r>
            <a:r>
              <a:rPr lang="fr-FR" sz="3400" dirty="0" err="1"/>
              <a:t>tchouckball</a:t>
            </a:r>
            <a:r>
              <a:rPr lang="fr-FR" sz="3400" dirty="0"/>
              <a:t> : 260 €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410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BDD5D-9140-4C12-A6CB-5003BA4A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F2E4F-88C9-45BF-A0E5-E5C417F9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16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/>
              <a:t>Refusés :</a:t>
            </a:r>
          </a:p>
          <a:p>
            <a:pPr lvl="1"/>
            <a:r>
              <a:rPr lang="fr-FR" sz="2800" dirty="0"/>
              <a:t>Poutre mousse : 240 €, </a:t>
            </a:r>
          </a:p>
          <a:p>
            <a:pPr lvl="1"/>
            <a:r>
              <a:rPr lang="fr-FR" sz="2800" dirty="0"/>
              <a:t>Bandes vinyles de démarcation : 200 €</a:t>
            </a:r>
          </a:p>
          <a:p>
            <a:pPr lvl="1"/>
            <a:r>
              <a:rPr lang="fr-FR" sz="2800" dirty="0"/>
              <a:t>Ustensiles de pâtisserie : 350 €</a:t>
            </a:r>
          </a:p>
          <a:p>
            <a:pPr lvl="1"/>
            <a:r>
              <a:rPr lang="fr-FR" sz="2800" dirty="0"/>
              <a:t>Destructeur de papier : 35 €</a:t>
            </a:r>
          </a:p>
          <a:p>
            <a:pPr lvl="1"/>
            <a:endParaRPr lang="fr-FR" sz="2800" dirty="0"/>
          </a:p>
          <a:p>
            <a:pPr marL="457200" lvl="1" indent="0">
              <a:buNone/>
            </a:pPr>
            <a:r>
              <a:rPr lang="fr-FR" sz="2800" dirty="0"/>
              <a:t>Ordinateur classe 1 :  récupération d’un ordinateur inutilisé à l’élémentaire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4D9B3-58A4-44A9-AE2E-7CE6FF0E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60467"/>
            <a:ext cx="10131427" cy="1285701"/>
          </a:xfrm>
        </p:spPr>
        <p:txBody>
          <a:bodyPr/>
          <a:lstStyle/>
          <a:p>
            <a:r>
              <a:rPr lang="fr-FR" dirty="0"/>
              <a:t>AUTRES CRÉDITS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6DC90-A483-4B21-96E8-4B3108B7C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546169"/>
            <a:ext cx="10820399" cy="470223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Fournitures : 4395 €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Transports : 1200 €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Patinoire : 1630 €</a:t>
            </a:r>
          </a:p>
          <a:p>
            <a:r>
              <a:rPr lang="fr-FR" sz="3600" dirty="0"/>
              <a:t> 		</a:t>
            </a:r>
            <a:r>
              <a:rPr lang="fr-FR" sz="3200" dirty="0"/>
              <a:t>entrées 415 € + transport 765 € + encadrement 450 €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Piscine : 2080 €</a:t>
            </a:r>
          </a:p>
          <a:p>
            <a:r>
              <a:rPr lang="fr-FR" sz="3600" dirty="0">
                <a:solidFill>
                  <a:srgbClr val="FF0000"/>
                </a:solidFill>
              </a:rPr>
              <a:t>		</a:t>
            </a:r>
            <a:r>
              <a:rPr lang="fr-FR" sz="3200" dirty="0"/>
              <a:t>entrées 1870 € + transport  1210 €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Noël : 855 €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517ADC-D3EB-4440-AE01-CEEE4B3D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69848"/>
            <a:ext cx="10131428" cy="5029200"/>
          </a:xfrm>
        </p:spPr>
        <p:txBody>
          <a:bodyPr>
            <a:normAutofit/>
          </a:bodyPr>
          <a:lstStyle/>
          <a:p>
            <a:r>
              <a:rPr lang="fr-FR" sz="3200" u="sng" dirty="0"/>
              <a:t>Demandes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/>
              <a:t>Tracé parcours blanc pour les véhicules dans la cour de récréation</a:t>
            </a:r>
          </a:p>
        </p:txBody>
      </p:sp>
    </p:spTree>
    <p:extLst>
      <p:ext uri="{BB962C8B-B14F-4D97-AF65-F5344CB8AC3E}">
        <p14:creationId xmlns:p14="http://schemas.microsoft.com/office/powerpoint/2010/main" val="19684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4444"/>
            <a:ext cx="10131427" cy="971550"/>
          </a:xfrm>
        </p:spPr>
        <p:txBody>
          <a:bodyPr/>
          <a:lstStyle/>
          <a:p>
            <a:r>
              <a:rPr lang="fr-FR" dirty="0"/>
              <a:t>Vie de classe et projets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1195994"/>
            <a:ext cx="10131428" cy="543756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r-FR" sz="8000" cap="none" dirty="0"/>
              <a:t>Déjà passé :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1 2 3 </a:t>
            </a:r>
            <a:r>
              <a:rPr lang="fr-FR" sz="10400" cap="none" dirty="0" err="1"/>
              <a:t>Plant’haie</a:t>
            </a:r>
            <a:endParaRPr lang="fr-FR" sz="10400" cap="non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Cycle patinage sur glace pour les Moyens et Grands monolingues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Passage du Saint Nicolas  + goûter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Fête de Noël des enfants / Message vidéo du Père Noël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Bals au Château des érables – Goûter de l’Epiphanie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Spectacle « Jusqu’à l’os» – Salle EUROPE pour les Moyens et les Grands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Animation tri des déchets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Démarrage cycle natation pour tous les Grands et les Moyens monolingues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0400" cap="none" dirty="0"/>
              <a:t>Semaine de classe verte : Le Petit Chaperon rouge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fr-FR" sz="10400" cap="none" dirty="0"/>
          </a:p>
        </p:txBody>
      </p:sp>
    </p:spTree>
    <p:extLst>
      <p:ext uri="{BB962C8B-B14F-4D97-AF65-F5344CB8AC3E}">
        <p14:creationId xmlns:p14="http://schemas.microsoft.com/office/powerpoint/2010/main" val="30396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7508</TotalTime>
  <Words>461</Words>
  <Application>Microsoft Office PowerPoint</Application>
  <PresentationFormat>Grand écran</PresentationFormat>
  <Paragraphs>79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Céleste</vt:lpstr>
      <vt:lpstr>Conseil d’école</vt:lpstr>
      <vt:lpstr>MEMBRES Excusés</vt:lpstr>
      <vt:lpstr>Présentation PowerPoint</vt:lpstr>
      <vt:lpstr>INVESTISSEMENTS ET TRAVAUX MAIRIE</vt:lpstr>
      <vt:lpstr>INVESTISSEMENTS ET TRAVAUX MAIRIE </vt:lpstr>
      <vt:lpstr>Présentation PowerPoint</vt:lpstr>
      <vt:lpstr>AUTRES CRÉDITS </vt:lpstr>
      <vt:lpstr>Présentation PowerPoint</vt:lpstr>
      <vt:lpstr>Vie de classe et projets </vt:lpstr>
      <vt:lpstr>Vie de classe et projets </vt:lpstr>
      <vt:lpstr>BILAN FINANCIER COOPERATIVE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FINANCIER DES VENTES </vt:lpstr>
      <vt:lpstr>Présentation PowerPoint</vt:lpstr>
      <vt:lpstr>LES PARENTS ONT LA PAROLE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d’école</dc:title>
  <dc:creator>Admin</dc:creator>
  <cp:lastModifiedBy>Admin</cp:lastModifiedBy>
  <cp:revision>124</cp:revision>
  <dcterms:created xsi:type="dcterms:W3CDTF">2016-06-21T07:35:53Z</dcterms:created>
  <dcterms:modified xsi:type="dcterms:W3CDTF">2022-04-26T07:30:01Z</dcterms:modified>
</cp:coreProperties>
</file>